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</p:sldMasterIdLst>
  <p:notesMasterIdLst>
    <p:notesMasterId r:id="rId5"/>
  </p:notesMasterIdLst>
  <p:handoutMasterIdLst>
    <p:handoutMasterId r:id="rId6"/>
  </p:handoutMasterIdLst>
  <p:sldIdLst>
    <p:sldId id="264" r:id="rId2"/>
    <p:sldId id="268" r:id="rId3"/>
    <p:sldId id="258" r:id="rId4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1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208" autoAdjust="0"/>
  </p:normalViewPr>
  <p:slideViewPr>
    <p:cSldViewPr snapToGrid="0">
      <p:cViewPr varScale="1">
        <p:scale>
          <a:sx n="60" d="100"/>
          <a:sy n="60" d="100"/>
        </p:scale>
        <p:origin x="14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9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C01403D-6B3B-42D9-8634-9D76125235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41C41FB-D11F-4DEB-91E9-8D5E708554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CB113-A093-49CC-9401-094EBF815DF4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764C880-478D-4EA7-A890-D0301C19815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3AC6B69-2466-4C15-8B0C-9A5D354EF5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5F1B5-1391-45C2-B8FB-1C05C27B35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6411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63B7C-94F7-48D9-AD18-2ABF514EB4A8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1201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0430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839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タテ写真用フォーマット</a:t>
            </a:r>
          </a:p>
        </p:txBody>
      </p:sp>
    </p:spTree>
    <p:extLst>
      <p:ext uri="{BB962C8B-B14F-4D97-AF65-F5344CB8AC3E}">
        <p14:creationId xmlns:p14="http://schemas.microsoft.com/office/powerpoint/2010/main" val="3897140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ヨコ写真用フォーマット</a:t>
            </a:r>
          </a:p>
        </p:txBody>
      </p:sp>
    </p:spTree>
    <p:extLst>
      <p:ext uri="{BB962C8B-B14F-4D97-AF65-F5344CB8AC3E}">
        <p14:creationId xmlns:p14="http://schemas.microsoft.com/office/powerpoint/2010/main" val="1725368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テ写真用フォーマッ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画像 12" descr="壁、地面、建物を含む画像&#10;&#10;自動生成された説明">
            <a:extLst>
              <a:ext uri="{FF2B5EF4-FFF2-40B4-BE49-F238E27FC236}">
                <a16:creationId xmlns:a16="http://schemas.microsoft.com/office/drawing/2014/main" id="{2F2E8687-063C-4BB2-BF22-08DDC4FC84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0691813" cy="7559675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4" name="長方形 13">
            <a:extLst>
              <a:ext uri="{FF2B5EF4-FFF2-40B4-BE49-F238E27FC236}">
                <a16:creationId xmlns:a16="http://schemas.microsoft.com/office/drawing/2014/main" id="{63B89ECB-FC60-43BD-BA39-C3E5B9F4897A}"/>
              </a:ext>
            </a:extLst>
          </p:cNvPr>
          <p:cNvSpPr/>
          <p:nvPr userDrawn="1"/>
        </p:nvSpPr>
        <p:spPr>
          <a:xfrm>
            <a:off x="-14748" y="0"/>
            <a:ext cx="10691813" cy="7559675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35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長方形:角丸 5">
            <a:extLst>
              <a:ext uri="{FF2B5EF4-FFF2-40B4-BE49-F238E27FC236}">
                <a16:creationId xmlns:a16="http://schemas.microsoft.com/office/drawing/2014/main" id="{C690F18D-F091-4B17-90B5-6B04179FA63F}"/>
              </a:ext>
            </a:extLst>
          </p:cNvPr>
          <p:cNvSpPr>
            <a:spLocks/>
          </p:cNvSpPr>
          <p:nvPr userDrawn="1"/>
        </p:nvSpPr>
        <p:spPr>
          <a:xfrm>
            <a:off x="1436762" y="647187"/>
            <a:ext cx="8577389" cy="6252252"/>
          </a:xfrm>
          <a:prstGeom prst="roundRect">
            <a:avLst>
              <a:gd name="adj" fmla="val 305"/>
            </a:avLst>
          </a:prstGeom>
          <a:solidFill>
            <a:schemeClr val="tx1">
              <a:lumMod val="85000"/>
              <a:lumOff val="15000"/>
            </a:schemeClr>
          </a:solidFill>
          <a:ln w="0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825500" h="10795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35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長方形:角丸 8">
            <a:extLst>
              <a:ext uri="{FF2B5EF4-FFF2-40B4-BE49-F238E27FC236}">
                <a16:creationId xmlns:a16="http://schemas.microsoft.com/office/drawing/2014/main" id="{9CA93B6D-737D-4BC9-BA2E-9CEB9BD6B084}"/>
              </a:ext>
            </a:extLst>
          </p:cNvPr>
          <p:cNvSpPr>
            <a:spLocks/>
          </p:cNvSpPr>
          <p:nvPr userDrawn="1"/>
        </p:nvSpPr>
        <p:spPr>
          <a:xfrm>
            <a:off x="1698588" y="880916"/>
            <a:ext cx="8056571" cy="5712817"/>
          </a:xfrm>
          <a:prstGeom prst="roundRect">
            <a:avLst>
              <a:gd name="adj" fmla="val 447"/>
            </a:avLst>
          </a:prstGeom>
          <a:solidFill>
            <a:schemeClr val="bg1">
              <a:lumMod val="95000"/>
            </a:schemeClr>
          </a:solidFill>
          <a:ln w="0">
            <a:noFill/>
          </a:ln>
          <a:effectLst>
            <a:innerShdw blurRad="88900" dist="76200" dir="18900000">
              <a:prstClr val="black">
                <a:alpha val="2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35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プレースホルダー 3">
            <a:extLst>
              <a:ext uri="{FF2B5EF4-FFF2-40B4-BE49-F238E27FC236}">
                <a16:creationId xmlns:a16="http://schemas.microsoft.com/office/drawing/2014/main" id="{E7828D9C-586F-436F-9721-A1183AF64BC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59264" y="2777880"/>
            <a:ext cx="6718023" cy="474649"/>
          </a:xfrm>
        </p:spPr>
        <p:txBody>
          <a:bodyPr rtlCol="0" anchor="t">
            <a:noAutofit/>
          </a:bodyPr>
          <a:lstStyle>
            <a:lvl1pPr marL="0" indent="0" algn="ctr">
              <a:buNone/>
              <a:defRPr sz="2400" b="0" u="none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</a:lstStyle>
          <a:p>
            <a:pPr lvl="0" rtl="0"/>
            <a:r>
              <a:rPr lang="ja-JP" altLang="en-US" noProof="0" dirty="0"/>
              <a:t>黒い枠内</a:t>
            </a:r>
            <a:r>
              <a:rPr lang="en-US" altLang="ja-JP" noProof="0" dirty="0"/>
              <a:t>(</a:t>
            </a:r>
            <a:r>
              <a:rPr lang="ja-JP" altLang="en-US" noProof="0" dirty="0"/>
              <a:t>白い部分のみ</a:t>
            </a:r>
            <a:r>
              <a:rPr lang="en-US" altLang="ja-JP" noProof="0" dirty="0"/>
              <a:t>)</a:t>
            </a:r>
            <a:r>
              <a:rPr lang="ja-JP" altLang="en-US" noProof="0" dirty="0"/>
              <a:t>に画像を配置してください</a:t>
            </a:r>
            <a:endParaRPr lang="en-US" altLang="ja-JP" noProof="0" dirty="0"/>
          </a:p>
        </p:txBody>
      </p:sp>
      <p:sp>
        <p:nvSpPr>
          <p:cNvPr id="12" name="テキスト プレースホルダー 3">
            <a:extLst>
              <a:ext uri="{FF2B5EF4-FFF2-40B4-BE49-F238E27FC236}">
                <a16:creationId xmlns:a16="http://schemas.microsoft.com/office/drawing/2014/main" id="{D611A308-1FB8-47AF-8579-007A9634190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932051" y="3949236"/>
            <a:ext cx="7492179" cy="474649"/>
          </a:xfrm>
        </p:spPr>
        <p:txBody>
          <a:bodyPr rtlCol="0" anchor="t">
            <a:noAutofit/>
          </a:bodyPr>
          <a:lstStyle>
            <a:lvl1pPr marL="0" indent="0" algn="ctr">
              <a:buNone/>
              <a:defRPr sz="1800" b="0" u="none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</a:lstStyle>
          <a:p>
            <a:pPr lvl="0" rtl="0"/>
            <a:r>
              <a:rPr lang="ja-JP" altLang="en-US" noProof="0" dirty="0"/>
              <a:t>タイトルを必ずご記入ください。枠の大きさ・フォントの変更はしないでください。</a:t>
            </a:r>
            <a:endParaRPr lang="en-US" altLang="ja-JP" noProof="0" dirty="0"/>
          </a:p>
        </p:txBody>
      </p:sp>
      <p:sp>
        <p:nvSpPr>
          <p:cNvPr id="16" name="テキスト プレースホルダー 3">
            <a:extLst>
              <a:ext uri="{FF2B5EF4-FFF2-40B4-BE49-F238E27FC236}">
                <a16:creationId xmlns:a16="http://schemas.microsoft.com/office/drawing/2014/main" id="{00BBB19D-E3C3-43BC-B6C8-09ACFBE718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-2213526" y="3706872"/>
            <a:ext cx="5722954" cy="1080748"/>
          </a:xfrm>
        </p:spPr>
        <p:txBody>
          <a:bodyPr rtlCol="0" anchor="t">
            <a:noAutofit/>
          </a:bodyPr>
          <a:lstStyle>
            <a:lvl1pPr marL="0" indent="0" algn="ctr">
              <a:buNone/>
              <a:defRPr sz="2400" b="1" u="heavy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</a:lstStyle>
          <a:p>
            <a:pPr lvl="0" rtl="0"/>
            <a:r>
              <a:rPr lang="ja-JP" altLang="en-US" noProof="0" dirty="0"/>
              <a:t>タテ写真用　　</a:t>
            </a:r>
            <a:r>
              <a:rPr lang="en-US" altLang="ja-JP" noProof="0" dirty="0"/>
              <a:t>Title</a:t>
            </a:r>
            <a:r>
              <a:rPr lang="ja-JP" altLang="en-US" noProof="0" dirty="0"/>
              <a:t>を英語でご記入ください　　　　　</a:t>
            </a:r>
            <a:endParaRPr lang="en-US" altLang="ja-JP" noProof="0" dirty="0"/>
          </a:p>
          <a:p>
            <a:pPr lvl="0" rtl="0"/>
            <a:endParaRPr lang="en-US" altLang="ja-JP" noProof="0" dirty="0"/>
          </a:p>
          <a:p>
            <a:pPr lvl="0" rtl="0"/>
            <a:endParaRPr lang="en-US" altLang="ja-JP" noProof="0" dirty="0"/>
          </a:p>
          <a:p>
            <a:pPr lvl="0" rtl="0"/>
            <a:r>
              <a:rPr lang="ja-JP" altLang="en-US" noProof="0" dirty="0"/>
              <a:t>　</a:t>
            </a:r>
          </a:p>
        </p:txBody>
      </p:sp>
      <p:sp>
        <p:nvSpPr>
          <p:cNvPr id="15" name="スライド番号プレースホルダー 5">
            <a:extLst>
              <a:ext uri="{FF2B5EF4-FFF2-40B4-BE49-F238E27FC236}">
                <a16:creationId xmlns:a16="http://schemas.microsoft.com/office/drawing/2014/main" id="{3AC050F2-667A-439A-949B-EA97E2F3C6CB}"/>
              </a:ext>
            </a:extLst>
          </p:cNvPr>
          <p:cNvSpPr txBox="1">
            <a:spLocks/>
          </p:cNvSpPr>
          <p:nvPr userDrawn="1"/>
        </p:nvSpPr>
        <p:spPr>
          <a:xfrm rot="5400000">
            <a:off x="37540" y="340541"/>
            <a:ext cx="1280243" cy="10807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5250" b="1" kern="1200">
                <a:solidFill>
                  <a:schemeClr val="tx1"/>
                </a:solidFill>
                <a:effectLst>
                  <a:outerShdw blurRad="50800" dist="76200" dir="9000000" algn="l" rotWithShape="0">
                    <a:prstClr val="black">
                      <a:alpha val="40000"/>
                    </a:prstClr>
                  </a:outerShdw>
                </a:effectLst>
                <a:latin typeface="Adobe Gothic Std B" panose="020B0800000000000000" pitchFamily="34" charset="-128"/>
                <a:ea typeface="Adobe Gothic Std B" panose="020B0800000000000000" pitchFamily="34" charset="-128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617DF90-FFD1-4253-8A15-167B7E680852}" type="slidenum">
              <a:rPr lang="ja-JP" altLang="en-US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pPr/>
              <a:t>‹#›</a:t>
            </a:fld>
            <a:endParaRPr lang="ja-JP" altLang="en-US" dirty="0">
              <a:ln>
                <a:solidFill>
                  <a:srgbClr val="002060"/>
                </a:solidFill>
              </a:ln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506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ヨコ写真用フォーマッ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画像 12" descr="壁、地面、建物を含む画像&#10;&#10;自動生成された説明">
            <a:extLst>
              <a:ext uri="{FF2B5EF4-FFF2-40B4-BE49-F238E27FC236}">
                <a16:creationId xmlns:a16="http://schemas.microsoft.com/office/drawing/2014/main" id="{2F2E8687-063C-4BB2-BF22-08DDC4FC84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0691813" cy="7559675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4" name="長方形 13">
            <a:extLst>
              <a:ext uri="{FF2B5EF4-FFF2-40B4-BE49-F238E27FC236}">
                <a16:creationId xmlns:a16="http://schemas.microsoft.com/office/drawing/2014/main" id="{63B89ECB-FC60-43BD-BA39-C3E5B9F4897A}"/>
              </a:ext>
            </a:extLst>
          </p:cNvPr>
          <p:cNvSpPr/>
          <p:nvPr userDrawn="1"/>
        </p:nvSpPr>
        <p:spPr>
          <a:xfrm>
            <a:off x="-14748" y="0"/>
            <a:ext cx="10691813" cy="7559675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35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長方形:角丸 5">
            <a:extLst>
              <a:ext uri="{FF2B5EF4-FFF2-40B4-BE49-F238E27FC236}">
                <a16:creationId xmlns:a16="http://schemas.microsoft.com/office/drawing/2014/main" id="{C690F18D-F091-4B17-90B5-6B04179FA63F}"/>
              </a:ext>
            </a:extLst>
          </p:cNvPr>
          <p:cNvSpPr>
            <a:spLocks/>
          </p:cNvSpPr>
          <p:nvPr userDrawn="1"/>
        </p:nvSpPr>
        <p:spPr>
          <a:xfrm>
            <a:off x="1186042" y="337474"/>
            <a:ext cx="8577389" cy="6252252"/>
          </a:xfrm>
          <a:prstGeom prst="roundRect">
            <a:avLst>
              <a:gd name="adj" fmla="val 305"/>
            </a:avLst>
          </a:prstGeom>
          <a:solidFill>
            <a:schemeClr val="tx1">
              <a:lumMod val="85000"/>
              <a:lumOff val="15000"/>
            </a:schemeClr>
          </a:solidFill>
          <a:ln w="0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825500" h="10795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35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長方形:角丸 8">
            <a:extLst>
              <a:ext uri="{FF2B5EF4-FFF2-40B4-BE49-F238E27FC236}">
                <a16:creationId xmlns:a16="http://schemas.microsoft.com/office/drawing/2014/main" id="{9CA93B6D-737D-4BC9-BA2E-9CEB9BD6B084}"/>
              </a:ext>
            </a:extLst>
          </p:cNvPr>
          <p:cNvSpPr>
            <a:spLocks/>
          </p:cNvSpPr>
          <p:nvPr userDrawn="1"/>
        </p:nvSpPr>
        <p:spPr>
          <a:xfrm>
            <a:off x="1447868" y="571203"/>
            <a:ext cx="8056571" cy="5712817"/>
          </a:xfrm>
          <a:prstGeom prst="roundRect">
            <a:avLst>
              <a:gd name="adj" fmla="val 447"/>
            </a:avLst>
          </a:prstGeom>
          <a:solidFill>
            <a:schemeClr val="bg1">
              <a:lumMod val="95000"/>
            </a:schemeClr>
          </a:solidFill>
          <a:ln w="0">
            <a:noFill/>
          </a:ln>
          <a:effectLst>
            <a:innerShdw blurRad="88900" dist="76200" dir="18900000">
              <a:prstClr val="black">
                <a:alpha val="2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35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プレースホルダー 3">
            <a:extLst>
              <a:ext uri="{FF2B5EF4-FFF2-40B4-BE49-F238E27FC236}">
                <a16:creationId xmlns:a16="http://schemas.microsoft.com/office/drawing/2014/main" id="{E7828D9C-586F-436F-9721-A1183AF64BC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23289" y="2482912"/>
            <a:ext cx="6718023" cy="474649"/>
          </a:xfrm>
        </p:spPr>
        <p:txBody>
          <a:bodyPr rtlCol="0" anchor="t">
            <a:noAutofit/>
          </a:bodyPr>
          <a:lstStyle>
            <a:lvl1pPr marL="0" indent="0" algn="ctr">
              <a:buNone/>
              <a:defRPr sz="2400" b="0" u="none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</a:lstStyle>
          <a:p>
            <a:pPr lvl="0" rtl="0"/>
            <a:r>
              <a:rPr lang="ja-JP" altLang="en-US" noProof="0" dirty="0"/>
              <a:t>黒い枠内</a:t>
            </a:r>
            <a:r>
              <a:rPr lang="en-US" altLang="ja-JP" noProof="0" dirty="0"/>
              <a:t>(</a:t>
            </a:r>
            <a:r>
              <a:rPr lang="ja-JP" altLang="en-US" noProof="0" dirty="0"/>
              <a:t>白い部分のみ</a:t>
            </a:r>
            <a:r>
              <a:rPr lang="en-US" altLang="ja-JP" noProof="0" dirty="0"/>
              <a:t>)</a:t>
            </a:r>
            <a:r>
              <a:rPr lang="ja-JP" altLang="en-US" noProof="0" dirty="0"/>
              <a:t>に画像を配置してください</a:t>
            </a:r>
            <a:endParaRPr lang="en-US" altLang="ja-JP" noProof="0" dirty="0"/>
          </a:p>
        </p:txBody>
      </p:sp>
      <p:sp>
        <p:nvSpPr>
          <p:cNvPr id="15" name="テキスト プレースホルダー 3">
            <a:extLst>
              <a:ext uri="{FF2B5EF4-FFF2-40B4-BE49-F238E27FC236}">
                <a16:creationId xmlns:a16="http://schemas.microsoft.com/office/drawing/2014/main" id="{4552CA76-422D-4E3D-80F3-2BD42C2EB22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04692" y="6772816"/>
            <a:ext cx="8577388" cy="478870"/>
          </a:xfrm>
        </p:spPr>
        <p:txBody>
          <a:bodyPr rtlCol="0" anchor="t">
            <a:noAutofit/>
          </a:bodyPr>
          <a:lstStyle>
            <a:lvl1pPr marL="0" indent="0" algn="ctr">
              <a:buNone/>
              <a:defRPr sz="2400" b="1" u="heavy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</a:lstStyle>
          <a:p>
            <a:pPr lvl="0" rtl="0"/>
            <a:r>
              <a:rPr lang="ja-JP" altLang="en-US" noProof="0" dirty="0"/>
              <a:t>ヨコ写真用　　</a:t>
            </a:r>
            <a:r>
              <a:rPr lang="en-US" altLang="ja-JP" noProof="0" dirty="0"/>
              <a:t>Title</a:t>
            </a:r>
            <a:r>
              <a:rPr lang="ja-JP" altLang="en-US" noProof="0" dirty="0"/>
              <a:t>を英語でご記入ください</a:t>
            </a:r>
          </a:p>
        </p:txBody>
      </p:sp>
      <p:sp>
        <p:nvSpPr>
          <p:cNvPr id="12" name="テキスト プレースホルダー 3">
            <a:extLst>
              <a:ext uri="{FF2B5EF4-FFF2-40B4-BE49-F238E27FC236}">
                <a16:creationId xmlns:a16="http://schemas.microsoft.com/office/drawing/2014/main" id="{D611A308-1FB8-47AF-8579-007A9634190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96076" y="3654268"/>
            <a:ext cx="7492179" cy="474649"/>
          </a:xfrm>
        </p:spPr>
        <p:txBody>
          <a:bodyPr rtlCol="0" anchor="t">
            <a:noAutofit/>
          </a:bodyPr>
          <a:lstStyle>
            <a:lvl1pPr marL="0" indent="0" algn="ctr">
              <a:buNone/>
              <a:defRPr sz="1800" b="0" u="none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</a:lstStyle>
          <a:p>
            <a:pPr lvl="0" rtl="0"/>
            <a:r>
              <a:rPr lang="ja-JP" altLang="en-US" noProof="0" dirty="0"/>
              <a:t>タイトルを必ずご記入ください。枠の大きさ・フォントの変更はしないでください。</a:t>
            </a:r>
            <a:endParaRPr lang="en-US" altLang="ja-JP" noProof="0" dirty="0"/>
          </a:p>
        </p:txBody>
      </p:sp>
      <p:sp>
        <p:nvSpPr>
          <p:cNvPr id="17" name="スライド番号プレースホルダー 5">
            <a:extLst>
              <a:ext uri="{FF2B5EF4-FFF2-40B4-BE49-F238E27FC236}">
                <a16:creationId xmlns:a16="http://schemas.microsoft.com/office/drawing/2014/main" id="{42A04C80-8F66-4C82-B03B-878E0BA6E967}"/>
              </a:ext>
            </a:extLst>
          </p:cNvPr>
          <p:cNvSpPr txBox="1">
            <a:spLocks/>
          </p:cNvSpPr>
          <p:nvPr userDrawn="1"/>
        </p:nvSpPr>
        <p:spPr>
          <a:xfrm>
            <a:off x="34366" y="6569541"/>
            <a:ext cx="1170326" cy="8854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5250" b="1" kern="1200">
                <a:solidFill>
                  <a:schemeClr val="tx1"/>
                </a:solidFill>
                <a:effectLst>
                  <a:outerShdw blurRad="50800" dist="76200" dir="9000000" algn="l" rotWithShape="0">
                    <a:prstClr val="black">
                      <a:alpha val="40000"/>
                    </a:prstClr>
                  </a:outerShdw>
                </a:effectLst>
                <a:latin typeface="Adobe Gothic Std B" panose="020B0800000000000000" pitchFamily="34" charset="-128"/>
                <a:ea typeface="Adobe Gothic Std B" panose="020B0800000000000000" pitchFamily="34" charset="-128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617DF90-FFD1-4253-8A15-167B7E680852}" type="slidenum">
              <a:rPr lang="ja-JP" altLang="en-US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pPr/>
              <a:t>‹#›</a:t>
            </a:fld>
            <a:endParaRPr lang="ja-JP" altLang="en-US" dirty="0">
              <a:ln>
                <a:solidFill>
                  <a:srgbClr val="002060"/>
                </a:solidFill>
              </a:ln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60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4836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DF90-FFD1-4253-8A15-167B7E680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47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hf sldNum="0" hdr="0" ft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4F672887-A942-4007-8807-5429005D677F}"/>
              </a:ext>
            </a:extLst>
          </p:cNvPr>
          <p:cNvSpPr/>
          <p:nvPr/>
        </p:nvSpPr>
        <p:spPr>
          <a:xfrm>
            <a:off x="958389" y="320842"/>
            <a:ext cx="8859379" cy="693018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6327FE1-790D-4B4D-B5FE-656E47111C01}"/>
              </a:ext>
            </a:extLst>
          </p:cNvPr>
          <p:cNvSpPr txBox="1"/>
          <p:nvPr/>
        </p:nvSpPr>
        <p:spPr>
          <a:xfrm>
            <a:off x="1483645" y="1548676"/>
            <a:ext cx="8029325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dirty="0">
                <a:latin typeface="UD デジタル 教科書体 NP" panose="02020400000000000000" pitchFamily="18" charset="-128"/>
                <a:ea typeface="UD デジタル 教科書体 NP" panose="02020400000000000000" pitchFamily="18" charset="-128"/>
              </a:rPr>
              <a:t>・画像添付後、写真のタイトル</a:t>
            </a:r>
            <a:r>
              <a:rPr kumimoji="1" lang="en-US" altLang="ja-JP" sz="2200" dirty="0">
                <a:latin typeface="UD デジタル 教科書体 NP" panose="02020400000000000000" pitchFamily="18" charset="-128"/>
                <a:ea typeface="UD デジタル 教科書体 NP" panose="02020400000000000000" pitchFamily="18" charset="-128"/>
              </a:rPr>
              <a:t>(</a:t>
            </a:r>
            <a:r>
              <a:rPr kumimoji="1" lang="ja-JP" altLang="en-US" sz="2200" dirty="0">
                <a:latin typeface="UD デジタル 教科書体 NP" panose="02020400000000000000" pitchFamily="18" charset="-128"/>
                <a:ea typeface="UD デジタル 教科書体 NP" panose="02020400000000000000" pitchFamily="18" charset="-128"/>
              </a:rPr>
              <a:t>英語</a:t>
            </a:r>
            <a:r>
              <a:rPr kumimoji="1" lang="en-US" altLang="ja-JP" sz="2200" dirty="0">
                <a:latin typeface="UD デジタル 教科書体 NP" panose="02020400000000000000" pitchFamily="18" charset="-128"/>
                <a:ea typeface="UD デジタル 教科書体 NP" panose="02020400000000000000" pitchFamily="18" charset="-128"/>
              </a:rPr>
              <a:t>)</a:t>
            </a:r>
            <a:r>
              <a:rPr kumimoji="1" lang="ja-JP" altLang="en-US" sz="2200" dirty="0">
                <a:latin typeface="UD デジタル 教科書体 NP" panose="02020400000000000000" pitchFamily="18" charset="-128"/>
                <a:ea typeface="UD デジタル 教科書体 NP" panose="02020400000000000000" pitchFamily="18" charset="-128"/>
              </a:rPr>
              <a:t>を記入したか</a:t>
            </a:r>
            <a:endParaRPr kumimoji="1" lang="en-US" altLang="ja-JP" sz="2200" dirty="0">
              <a:latin typeface="UD デジタル 教科書体 NP" panose="02020400000000000000" pitchFamily="18" charset="-128"/>
              <a:ea typeface="UD デジタル 教科書体 NP" panose="02020400000000000000" pitchFamily="18" charset="-128"/>
            </a:endParaRPr>
          </a:p>
          <a:p>
            <a:r>
              <a:rPr kumimoji="1" lang="ja-JP" altLang="en-US" sz="2200" dirty="0">
                <a:latin typeface="UD デジタル 教科書体 NP" panose="02020400000000000000" pitchFamily="18" charset="-128"/>
                <a:ea typeface="UD デジタル 教科書体 NP" panose="02020400000000000000" pitchFamily="18" charset="-128"/>
              </a:rPr>
              <a:t>　確認してください。</a:t>
            </a:r>
            <a:endParaRPr kumimoji="1" lang="en-US" altLang="ja-JP" sz="2200" dirty="0">
              <a:latin typeface="UD デジタル 教科書体 NP" panose="02020400000000000000" pitchFamily="18" charset="-128"/>
              <a:ea typeface="UD デジタル 教科書体 NP" panose="02020400000000000000" pitchFamily="18" charset="-128"/>
            </a:endParaRPr>
          </a:p>
          <a:p>
            <a:endParaRPr kumimoji="1" lang="en-US" altLang="ja-JP" sz="2200" dirty="0">
              <a:latin typeface="UD デジタル 教科書体 NP" panose="02020400000000000000" pitchFamily="18" charset="-128"/>
              <a:ea typeface="UD デジタル 教科書体 NP" panose="02020400000000000000" pitchFamily="18" charset="-128"/>
            </a:endParaRPr>
          </a:p>
          <a:p>
            <a:r>
              <a:rPr kumimoji="1" lang="ja-JP" altLang="en-US" sz="2200" dirty="0">
                <a:latin typeface="UD デジタル 教科書体 NP" panose="02020400000000000000" pitchFamily="18" charset="-128"/>
                <a:ea typeface="UD デジタル 教科書体 NP" panose="02020400000000000000" pitchFamily="18" charset="-128"/>
              </a:rPr>
              <a:t>・タテ用とヨコ用のスライドがあります。</a:t>
            </a:r>
            <a:endParaRPr kumimoji="1" lang="en-US" altLang="ja-JP" sz="2200" dirty="0">
              <a:latin typeface="UD デジタル 教科書体 NP" panose="02020400000000000000" pitchFamily="18" charset="-128"/>
              <a:ea typeface="UD デジタル 教科書体 NP" panose="02020400000000000000" pitchFamily="18" charset="-128"/>
            </a:endParaRPr>
          </a:p>
          <a:p>
            <a:r>
              <a:rPr kumimoji="1" lang="ja-JP" altLang="en-US" sz="2200" dirty="0">
                <a:latin typeface="UD デジタル 教科書体 NP" panose="02020400000000000000" pitchFamily="18" charset="-128"/>
                <a:ea typeface="UD デジタル 教科書体 NP" panose="02020400000000000000" pitchFamily="18" charset="-128"/>
              </a:rPr>
              <a:t>　写真に合わせてスライドを選んでください。</a:t>
            </a:r>
            <a:endParaRPr kumimoji="1" lang="en-US" altLang="ja-JP" sz="2200" dirty="0">
              <a:latin typeface="UD デジタル 教科書体 NP" panose="02020400000000000000" pitchFamily="18" charset="-128"/>
              <a:ea typeface="UD デジタル 教科書体 NP" panose="02020400000000000000" pitchFamily="18" charset="-128"/>
            </a:endParaRPr>
          </a:p>
          <a:p>
            <a:endParaRPr kumimoji="1" lang="en-US" altLang="ja-JP" sz="2200" dirty="0">
              <a:latin typeface="UD デジタル 教科書体 NP" panose="02020400000000000000" pitchFamily="18" charset="-128"/>
              <a:ea typeface="UD デジタル 教科書体 NP" panose="02020400000000000000" pitchFamily="18" charset="-128"/>
            </a:endParaRPr>
          </a:p>
          <a:p>
            <a:r>
              <a:rPr kumimoji="1" lang="ja-JP" altLang="en-US" sz="2200" dirty="0">
                <a:latin typeface="UD デジタル 教科書体 NP" panose="02020400000000000000" pitchFamily="18" charset="-128"/>
                <a:ea typeface="UD デジタル 教科書体 NP" panose="02020400000000000000" pitchFamily="18" charset="-128"/>
              </a:rPr>
              <a:t>・必ず近大のメールアドレスで送付してください。</a:t>
            </a:r>
            <a:endParaRPr kumimoji="1" lang="en-US" altLang="ja-JP" sz="2200" dirty="0">
              <a:latin typeface="UD デジタル 教科書体 NP" panose="02020400000000000000" pitchFamily="18" charset="-128"/>
              <a:ea typeface="UD デジタル 教科書体 NP" panose="02020400000000000000" pitchFamily="18" charset="-128"/>
            </a:endParaRPr>
          </a:p>
          <a:p>
            <a:endParaRPr kumimoji="1" lang="en-US" altLang="ja-JP" sz="2200" dirty="0">
              <a:latin typeface="UD デジタル 教科書体 NP" panose="02020400000000000000" pitchFamily="18" charset="-128"/>
              <a:ea typeface="UD デジタル 教科書体 NP" panose="02020400000000000000" pitchFamily="18" charset="-128"/>
            </a:endParaRPr>
          </a:p>
          <a:p>
            <a:r>
              <a:rPr kumimoji="1" lang="ja-JP" altLang="en-US" sz="2200" dirty="0">
                <a:latin typeface="UD デジタル 教科書体 NP" panose="02020400000000000000" pitchFamily="18" charset="-128"/>
                <a:ea typeface="UD デジタル 教科書体 NP" panose="02020400000000000000" pitchFamily="18" charset="-128"/>
              </a:rPr>
              <a:t>・応募はおひとり２枚までです。</a:t>
            </a:r>
            <a:endParaRPr kumimoji="1" lang="en-US" altLang="ja-JP" sz="2200" dirty="0">
              <a:latin typeface="UD デジタル 教科書体 NP" panose="02020400000000000000" pitchFamily="18" charset="-128"/>
              <a:ea typeface="UD デジタル 教科書体 NP" panose="02020400000000000000" pitchFamily="18" charset="-128"/>
            </a:endParaRPr>
          </a:p>
          <a:p>
            <a:endParaRPr kumimoji="1" lang="en-US" altLang="ja-JP" sz="2200" dirty="0">
              <a:latin typeface="UD デジタル 教科書体 NP" panose="02020400000000000000" pitchFamily="18" charset="-128"/>
              <a:ea typeface="UD デジタル 教科書体 NP" panose="02020400000000000000" pitchFamily="18" charset="-128"/>
            </a:endParaRPr>
          </a:p>
          <a:p>
            <a:endParaRPr kumimoji="1" lang="en-US" altLang="ja-JP" sz="2200" dirty="0">
              <a:latin typeface="UD デジタル 教科書体 NP" panose="02020400000000000000" pitchFamily="18" charset="-128"/>
              <a:ea typeface="UD デジタル 教科書体 NP" panose="02020400000000000000" pitchFamily="18" charset="-128"/>
            </a:endParaRPr>
          </a:p>
          <a:p>
            <a:r>
              <a:rPr kumimoji="1" lang="ja-JP" altLang="en-US" sz="2200" dirty="0">
                <a:latin typeface="UD デジタル 教科書体 NP" panose="02020400000000000000" pitchFamily="18" charset="-128"/>
                <a:ea typeface="UD デジタル 教科書体 NP" panose="02020400000000000000" pitchFamily="18" charset="-128"/>
              </a:rPr>
              <a:t>・タテ写真２枚、またはヨコ写真２枚で応募の方は</a:t>
            </a:r>
            <a:endParaRPr kumimoji="1" lang="en-US" altLang="ja-JP" sz="2200" dirty="0">
              <a:latin typeface="UD デジタル 教科書体 NP" panose="02020400000000000000" pitchFamily="18" charset="-128"/>
              <a:ea typeface="UD デジタル 教科書体 NP" panose="02020400000000000000" pitchFamily="18" charset="-128"/>
            </a:endParaRPr>
          </a:p>
          <a:p>
            <a:r>
              <a:rPr kumimoji="1" lang="ja-JP" altLang="en-US" sz="2200" dirty="0">
                <a:latin typeface="UD デジタル 教科書体 NP" panose="02020400000000000000" pitchFamily="18" charset="-128"/>
                <a:ea typeface="UD デジタル 教科書体 NP" panose="02020400000000000000" pitchFamily="18" charset="-128"/>
              </a:rPr>
              <a:t>　スライドをコピーしてお使いください。</a:t>
            </a:r>
            <a:endParaRPr kumimoji="1" lang="en-US" altLang="ja-JP" sz="2200" dirty="0">
              <a:latin typeface="UD デジタル 教科書体 NP" panose="02020400000000000000" pitchFamily="18" charset="-128"/>
              <a:ea typeface="UD デジタル 教科書体 NP" panose="02020400000000000000" pitchFamily="18" charset="-128"/>
            </a:endParaRPr>
          </a:p>
          <a:p>
            <a:endParaRPr kumimoji="1" lang="en-US" altLang="ja-JP" sz="2200" dirty="0">
              <a:latin typeface="UD デジタル 教科書体 NP" panose="02020400000000000000" pitchFamily="18" charset="-128"/>
              <a:ea typeface="UD デジタル 教科書体 NP" panose="02020400000000000000" pitchFamily="18" charset="-128"/>
            </a:endParaRPr>
          </a:p>
          <a:p>
            <a:r>
              <a:rPr kumimoji="1" lang="ja-JP" altLang="en-US" sz="2200" dirty="0">
                <a:latin typeface="UD デジタル 教科書体 NP" panose="02020400000000000000" pitchFamily="18" charset="-128"/>
                <a:ea typeface="UD デジタル 教科書体 NP" panose="02020400000000000000" pitchFamily="18" charset="-128"/>
              </a:rPr>
              <a:t>・フォーマットの変更はしないでください。</a:t>
            </a:r>
            <a:endParaRPr kumimoji="1" lang="en-US" altLang="ja-JP" sz="2200" dirty="0">
              <a:latin typeface="UD デジタル 教科書体 NP" panose="02020400000000000000" pitchFamily="18" charset="-128"/>
              <a:ea typeface="UD デジタル 教科書体 NP" panose="02020400000000000000" pitchFamily="18" charset="-128"/>
            </a:endParaRPr>
          </a:p>
          <a:p>
            <a:r>
              <a:rPr kumimoji="1" lang="ja-JP" altLang="en-US" sz="2200" dirty="0">
                <a:latin typeface="UD デジタル 教科書体 NP" panose="02020400000000000000" pitchFamily="18" charset="-128"/>
                <a:ea typeface="UD デジタル 教科書体 NP" panose="02020400000000000000" pitchFamily="18" charset="-128"/>
              </a:rPr>
              <a:t>　</a:t>
            </a:r>
            <a:r>
              <a:rPr kumimoji="1" lang="en-US" altLang="ja-JP" sz="2200" dirty="0">
                <a:latin typeface="UD デジタル 教科書体 NP" panose="02020400000000000000" pitchFamily="18" charset="-128"/>
                <a:ea typeface="UD デジタル 教科書体 NP" panose="02020400000000000000" pitchFamily="18" charset="-128"/>
              </a:rPr>
              <a:t>(</a:t>
            </a:r>
            <a:r>
              <a:rPr kumimoji="1" lang="ja-JP" altLang="en-US" sz="2200" dirty="0">
                <a:latin typeface="UD デジタル 教科書体 NP" panose="02020400000000000000" pitchFamily="18" charset="-128"/>
                <a:ea typeface="UD デジタル 教科書体 NP" panose="02020400000000000000" pitchFamily="18" charset="-128"/>
              </a:rPr>
              <a:t>管理用に番号が入っています。展示番号ではありません。</a:t>
            </a:r>
            <a:r>
              <a:rPr kumimoji="1" lang="en-US" altLang="ja-JP" sz="2200" dirty="0">
                <a:latin typeface="UD デジタル 教科書体 NP" panose="02020400000000000000" pitchFamily="18" charset="-128"/>
                <a:ea typeface="UD デジタル 教科書体 NP" panose="02020400000000000000" pitchFamily="18" charset="-128"/>
              </a:rPr>
              <a:t>)</a:t>
            </a:r>
          </a:p>
          <a:p>
            <a:endParaRPr kumimoji="1" lang="ja-JP" altLang="en-US" sz="2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32FF450-0231-49E1-B137-E65305AEA2EF}"/>
              </a:ext>
            </a:extLst>
          </p:cNvPr>
          <p:cNvSpPr txBox="1"/>
          <p:nvPr/>
        </p:nvSpPr>
        <p:spPr>
          <a:xfrm>
            <a:off x="2394159" y="587022"/>
            <a:ext cx="590349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5000" b="1" u="sng" dirty="0">
                <a:solidFill>
                  <a:srgbClr val="FFC000"/>
                </a:solidFill>
                <a:latin typeface="UD デジタル 教科書体 NP" panose="02020400000000000000" pitchFamily="18" charset="-128"/>
                <a:ea typeface="UD デジタル 教科書体 NP" panose="02020400000000000000" pitchFamily="18" charset="-128"/>
              </a:rPr>
              <a:t>ＡＴＴＥＮＴＩＯＮ</a:t>
            </a:r>
          </a:p>
        </p:txBody>
      </p:sp>
    </p:spTree>
    <p:extLst>
      <p:ext uri="{BB962C8B-B14F-4D97-AF65-F5344CB8AC3E}">
        <p14:creationId xmlns:p14="http://schemas.microsoft.com/office/powerpoint/2010/main" val="1843711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69504564-743D-4C98-B19B-A70BECB7828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79BA47-791D-4842-890F-11BCAF19D1C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2FB7FB-47D8-4102-A230-7A0154A550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400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B3B1CA81-FDF3-490C-B9FB-90A680CC44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A11F021-2CD6-4AD0-B0D6-27A7E5F5246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F14BC3-795E-4FB6-9ED9-9DCBEE083A2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19527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110</Words>
  <Application>Microsoft Office PowerPoint</Application>
  <PresentationFormat>ユーザー設定</PresentationFormat>
  <Paragraphs>20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Meiryo UI</vt:lpstr>
      <vt:lpstr>UD デジタル 教科書体 NP</vt:lpstr>
      <vt:lpstr>游ゴシック</vt:lpstr>
      <vt:lpstr>Arial</vt:lpstr>
      <vt:lpstr>Arial Black</vt:lpstr>
      <vt:lpstr>Calibri</vt:lpstr>
      <vt:lpstr>Calibri Light</vt:lpstr>
      <vt:lpstr>1_Office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e-cube</dc:creator>
  <cp:lastModifiedBy>akimoto</cp:lastModifiedBy>
  <cp:revision>28</cp:revision>
  <dcterms:created xsi:type="dcterms:W3CDTF">2025-04-24T08:45:30Z</dcterms:created>
  <dcterms:modified xsi:type="dcterms:W3CDTF">2025-04-30T09:05:01Z</dcterms:modified>
</cp:coreProperties>
</file>